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-1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12.01.2026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6290" cy="18167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6265BE4-8D0F-44C2-9006-3A1FF1204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85" y="2073048"/>
            <a:ext cx="3863239" cy="8212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30E11DA-9BA1-4D8B-9974-31E4C88C0C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05" y="3204845"/>
            <a:ext cx="2457793" cy="26673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020652B-2398-4956-AF5C-477BB93E4F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577" y="3204845"/>
            <a:ext cx="2486372" cy="2743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8BBB67A-CF62-49CF-A44A-9061320E9F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083" y="3221825"/>
            <a:ext cx="2753109" cy="265784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93D1B1B-89D7-43FF-B8F5-FBA747DA34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8233" y="3204844"/>
            <a:ext cx="2838846" cy="27435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9A12CA2-1C59-435F-AC42-6385289CC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31" y="2130599"/>
            <a:ext cx="4265789" cy="9067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F312F30-024A-4F8F-9794-62A3AF3325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18" y="3356295"/>
            <a:ext cx="5113640" cy="23809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099F89D-C5E4-497A-8762-CA4992E767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0371" y="3356295"/>
            <a:ext cx="5833118" cy="251745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770764B-B0F9-4249-8A30-48A546E91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83" y="2080999"/>
            <a:ext cx="4274690" cy="90869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BD2D03C-82D9-4FBA-A590-5C4D16BDBE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946" y="3254589"/>
            <a:ext cx="2218848" cy="25266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28AF412-1BFD-41AD-9ACE-F70DE9352A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6694" y="3201435"/>
            <a:ext cx="4823712" cy="26373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4D1913-2ACF-4CFD-B1A2-0AA7699E0B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0516" y="3301537"/>
            <a:ext cx="2580538" cy="268427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4" y="2816252"/>
            <a:ext cx="1419225" cy="628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283" y="2711807"/>
            <a:ext cx="1487512" cy="717193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62155" cy="180721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6DC8B91-FDA2-4945-A7C9-F913FF4D0C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684" y="2010716"/>
            <a:ext cx="4119055" cy="8756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35623DE-D2BC-4BED-A1DA-6C88F6B019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3803" y="3277925"/>
            <a:ext cx="4706007" cy="32961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D2D9812-627E-48C1-8F1C-858F5846FE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684" y="3429000"/>
            <a:ext cx="4772691" cy="32103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0735" cy="181737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54CF848-6B91-46F1-8DF8-147A683AD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16" y="2033291"/>
            <a:ext cx="4050265" cy="8609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8CAB6B9-6D95-4DCD-BFF4-6947373E2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98" y="3250653"/>
            <a:ext cx="5167432" cy="26104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DA89901-7CFA-4A29-AA9B-51E0190758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462" y="3307743"/>
            <a:ext cx="5686944" cy="268528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Произвольный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22</cp:revision>
  <dcterms:created xsi:type="dcterms:W3CDTF">2024-04-02T13:06:00Z</dcterms:created>
  <dcterms:modified xsi:type="dcterms:W3CDTF">2026-01-12T11:27:14Z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15192993306E49989ED7E02E1A64E0E5_13</vt:lpwstr>
  </property>
  <property fmtid="{D5CDD505-2E9C-101B-9397-08002B2CF9AE}" pid="3" name="KSOProductBuildVer">
    <vt:lpwstr>1049-12.2.0.22549</vt:lpwstr>
  </property>
</Properties>
</file>